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Barlow Condensed" panose="020F0502020204030204" pitchFamily="34" charset="0"/>
      <p:regular r:id="rId4"/>
      <p:bold r:id="rId5"/>
      <p:italic r:id="rId6"/>
      <p:boldItalic r:id="rId7"/>
    </p:embeddedFont>
    <p:embeddedFont>
      <p:font typeface="Barlow Condensed Bold" pitchFamily="2" charset="77"/>
      <p:regular r:id="rId8"/>
      <p:bold r:id="rId9"/>
    </p:embeddedFont>
    <p:embeddedFont>
      <p:font typeface="Barlow Condensed Bold Italics" pitchFamily="2" charset="77"/>
      <p:regular r:id="rId10"/>
      <p:bold r:id="rId11"/>
      <p:italic r:id="rId12"/>
      <p:boldItalic r:id="rId13"/>
    </p:embeddedFont>
    <p:embeddedFont>
      <p:font typeface="Barlow Condensed Italics" pitchFamily="2" charset="77"/>
      <p:regular r:id="rId14"/>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77" d="100"/>
          <a:sy n="77" d="100"/>
        </p:scale>
        <p:origin x="35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C"/>
        </a:solidFill>
        <a:effectLst/>
      </p:bgPr>
    </p:bg>
    <p:spTree>
      <p:nvGrpSpPr>
        <p:cNvPr id="1" name=""/>
        <p:cNvGrpSpPr/>
        <p:nvPr/>
      </p:nvGrpSpPr>
      <p:grpSpPr>
        <a:xfrm>
          <a:off x="0" y="0"/>
          <a:ext cx="0" cy="0"/>
          <a:chOff x="0" y="0"/>
          <a:chExt cx="0" cy="0"/>
        </a:xfrm>
      </p:grpSpPr>
      <p:grpSp>
        <p:nvGrpSpPr>
          <p:cNvPr id="2" name="Group 2"/>
          <p:cNvGrpSpPr/>
          <p:nvPr/>
        </p:nvGrpSpPr>
        <p:grpSpPr>
          <a:xfrm>
            <a:off x="-782680" y="3245112"/>
            <a:ext cx="9577168" cy="1694432"/>
            <a:chOff x="0" y="0"/>
            <a:chExt cx="3432241" cy="607246"/>
          </a:xfrm>
        </p:grpSpPr>
        <p:sp>
          <p:nvSpPr>
            <p:cNvPr id="3" name="Freeform 3"/>
            <p:cNvSpPr/>
            <p:nvPr/>
          </p:nvSpPr>
          <p:spPr>
            <a:xfrm>
              <a:off x="0" y="0"/>
              <a:ext cx="3432241" cy="607246"/>
            </a:xfrm>
            <a:custGeom>
              <a:avLst/>
              <a:gdLst/>
              <a:ahLst/>
              <a:cxnLst/>
              <a:rect l="l" t="t" r="r" b="b"/>
              <a:pathLst>
                <a:path w="3432241" h="607246">
                  <a:moveTo>
                    <a:pt x="0" y="0"/>
                  </a:moveTo>
                  <a:lnTo>
                    <a:pt x="3432241" y="0"/>
                  </a:lnTo>
                  <a:lnTo>
                    <a:pt x="3432241" y="607246"/>
                  </a:lnTo>
                  <a:lnTo>
                    <a:pt x="0" y="607246"/>
                  </a:lnTo>
                  <a:close/>
                </a:path>
              </a:pathLst>
            </a:custGeom>
            <a:solidFill>
              <a:srgbClr val="2F4B0F"/>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pic>
        <p:nvPicPr>
          <p:cNvPr id="5"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56000" y="2580328"/>
            <a:ext cx="6048000" cy="3024000"/>
          </a:xfrm>
          <a:prstGeom prst="rect">
            <a:avLst/>
          </a:prstGeom>
        </p:spPr>
      </p:pic>
      <p:grpSp>
        <p:nvGrpSpPr>
          <p:cNvPr id="6" name="Group 6"/>
          <p:cNvGrpSpPr/>
          <p:nvPr/>
        </p:nvGrpSpPr>
        <p:grpSpPr>
          <a:xfrm>
            <a:off x="562834" y="6930505"/>
            <a:ext cx="2268000" cy="1958479"/>
            <a:chOff x="0" y="0"/>
            <a:chExt cx="812800" cy="701875"/>
          </a:xfrm>
        </p:grpSpPr>
        <p:sp>
          <p:nvSpPr>
            <p:cNvPr id="7" name="Freeform 7"/>
            <p:cNvSpPr/>
            <p:nvPr/>
          </p:nvSpPr>
          <p:spPr>
            <a:xfrm>
              <a:off x="0" y="0"/>
              <a:ext cx="812800" cy="701875"/>
            </a:xfrm>
            <a:custGeom>
              <a:avLst/>
              <a:gdLst/>
              <a:ahLst/>
              <a:cxnLst/>
              <a:rect l="l" t="t" r="r" b="b"/>
              <a:pathLst>
                <a:path w="812800" h="701875">
                  <a:moveTo>
                    <a:pt x="0" y="0"/>
                  </a:moveTo>
                  <a:lnTo>
                    <a:pt x="812800" y="0"/>
                  </a:lnTo>
                  <a:lnTo>
                    <a:pt x="812800" y="701875"/>
                  </a:lnTo>
                  <a:lnTo>
                    <a:pt x="0" y="701875"/>
                  </a:lnTo>
                  <a:close/>
                </a:path>
              </a:pathLst>
            </a:custGeom>
            <a:solidFill>
              <a:srgbClr val="2F4B0F"/>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grpSp>
        <p:nvGrpSpPr>
          <p:cNvPr id="9" name="Group 9"/>
          <p:cNvGrpSpPr/>
          <p:nvPr/>
        </p:nvGrpSpPr>
        <p:grpSpPr>
          <a:xfrm>
            <a:off x="2916559" y="8756347"/>
            <a:ext cx="4892098" cy="132637"/>
            <a:chOff x="0" y="0"/>
            <a:chExt cx="1753217" cy="47534"/>
          </a:xfrm>
        </p:grpSpPr>
        <p:sp>
          <p:nvSpPr>
            <p:cNvPr id="10" name="Freeform 10"/>
            <p:cNvSpPr/>
            <p:nvPr/>
          </p:nvSpPr>
          <p:spPr>
            <a:xfrm>
              <a:off x="0" y="0"/>
              <a:ext cx="1753217" cy="47534"/>
            </a:xfrm>
            <a:custGeom>
              <a:avLst/>
              <a:gdLst/>
              <a:ahLst/>
              <a:cxnLst/>
              <a:rect l="l" t="t" r="r" b="b"/>
              <a:pathLst>
                <a:path w="1753217" h="47534">
                  <a:moveTo>
                    <a:pt x="0" y="0"/>
                  </a:moveTo>
                  <a:lnTo>
                    <a:pt x="1753217" y="0"/>
                  </a:lnTo>
                  <a:lnTo>
                    <a:pt x="1753217" y="47534"/>
                  </a:lnTo>
                  <a:lnTo>
                    <a:pt x="0" y="47534"/>
                  </a:lnTo>
                  <a:close/>
                </a:path>
              </a:pathLst>
            </a:custGeom>
            <a:solidFill>
              <a:srgbClr val="2F4B0F"/>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pic>
        <p:nvPicPr>
          <p:cNvPr id="12" name="Picture 1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62322" y="6440722"/>
            <a:ext cx="3748170" cy="2298097"/>
          </a:xfrm>
          <a:prstGeom prst="rect">
            <a:avLst/>
          </a:prstGeom>
        </p:spPr>
      </p:pic>
      <p:grpSp>
        <p:nvGrpSpPr>
          <p:cNvPr id="13" name="Group 13"/>
          <p:cNvGrpSpPr/>
          <p:nvPr/>
        </p:nvGrpSpPr>
        <p:grpSpPr>
          <a:xfrm>
            <a:off x="2916559" y="6440722"/>
            <a:ext cx="5763658" cy="2268000"/>
            <a:chOff x="0" y="0"/>
            <a:chExt cx="2065565" cy="812800"/>
          </a:xfrm>
        </p:grpSpPr>
        <p:sp>
          <p:nvSpPr>
            <p:cNvPr id="14" name="Freeform 14"/>
            <p:cNvSpPr/>
            <p:nvPr/>
          </p:nvSpPr>
          <p:spPr>
            <a:xfrm>
              <a:off x="0" y="0"/>
              <a:ext cx="2065565" cy="812800"/>
            </a:xfrm>
            <a:custGeom>
              <a:avLst/>
              <a:gdLst/>
              <a:ahLst/>
              <a:cxnLst/>
              <a:rect l="l" t="t" r="r" b="b"/>
              <a:pathLst>
                <a:path w="2065565" h="812800">
                  <a:moveTo>
                    <a:pt x="0" y="0"/>
                  </a:moveTo>
                  <a:lnTo>
                    <a:pt x="2065565" y="0"/>
                  </a:lnTo>
                  <a:lnTo>
                    <a:pt x="2065565" y="812800"/>
                  </a:lnTo>
                  <a:lnTo>
                    <a:pt x="0" y="812800"/>
                  </a:lnTo>
                  <a:close/>
                </a:path>
              </a:pathLst>
            </a:custGeom>
            <a:solidFill>
              <a:srgbClr val="5C8A28"/>
            </a:solidFill>
          </p:spPr>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grpSp>
        <p:nvGrpSpPr>
          <p:cNvPr id="16" name="Group 16"/>
          <p:cNvGrpSpPr/>
          <p:nvPr/>
        </p:nvGrpSpPr>
        <p:grpSpPr>
          <a:xfrm>
            <a:off x="-658099" y="9936000"/>
            <a:ext cx="8876197" cy="913666"/>
            <a:chOff x="0" y="0"/>
            <a:chExt cx="3181029" cy="327437"/>
          </a:xfrm>
        </p:grpSpPr>
        <p:sp>
          <p:nvSpPr>
            <p:cNvPr id="17" name="Freeform 17"/>
            <p:cNvSpPr/>
            <p:nvPr/>
          </p:nvSpPr>
          <p:spPr>
            <a:xfrm>
              <a:off x="0" y="0"/>
              <a:ext cx="3181029" cy="327437"/>
            </a:xfrm>
            <a:custGeom>
              <a:avLst/>
              <a:gdLst/>
              <a:ahLst/>
              <a:cxnLst/>
              <a:rect l="l" t="t" r="r" b="b"/>
              <a:pathLst>
                <a:path w="3181029" h="327437">
                  <a:moveTo>
                    <a:pt x="0" y="0"/>
                  </a:moveTo>
                  <a:lnTo>
                    <a:pt x="3181029" y="0"/>
                  </a:lnTo>
                  <a:lnTo>
                    <a:pt x="3181029" y="327437"/>
                  </a:lnTo>
                  <a:lnTo>
                    <a:pt x="0" y="327437"/>
                  </a:lnTo>
                  <a:close/>
                </a:path>
              </a:pathLst>
            </a:custGeom>
            <a:solidFill>
              <a:srgbClr val="2F4B0F"/>
            </a:solidFill>
          </p:spPr>
        </p:sp>
        <p:sp>
          <p:nvSpPr>
            <p:cNvPr id="18" name="TextBox 18"/>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sp>
        <p:nvSpPr>
          <p:cNvPr id="19" name="AutoShape 19"/>
          <p:cNvSpPr/>
          <p:nvPr/>
        </p:nvSpPr>
        <p:spPr>
          <a:xfrm>
            <a:off x="3147462" y="7270400"/>
            <a:ext cx="3199271" cy="0"/>
          </a:xfrm>
          <a:prstGeom prst="line">
            <a:avLst/>
          </a:prstGeom>
          <a:ln w="19050" cap="flat">
            <a:solidFill>
              <a:srgbClr val="FFFFFF"/>
            </a:solidFill>
            <a:prstDash val="solid"/>
            <a:headEnd type="none" w="sm" len="sm"/>
            <a:tailEnd type="none" w="sm" len="sm"/>
          </a:ln>
        </p:spPr>
      </p:sp>
      <p:pic>
        <p:nvPicPr>
          <p:cNvPr id="20" name="Picture 20"/>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6432233" y="7216537"/>
            <a:ext cx="107726" cy="107726"/>
          </a:xfrm>
          <a:prstGeom prst="rect">
            <a:avLst/>
          </a:prstGeom>
        </p:spPr>
      </p:pic>
      <p:sp>
        <p:nvSpPr>
          <p:cNvPr id="21" name="TextBox 21"/>
          <p:cNvSpPr txBox="1"/>
          <p:nvPr/>
        </p:nvSpPr>
        <p:spPr>
          <a:xfrm>
            <a:off x="756000" y="5679755"/>
            <a:ext cx="6048000" cy="608567"/>
          </a:xfrm>
          <a:prstGeom prst="rect">
            <a:avLst/>
          </a:prstGeom>
        </p:spPr>
        <p:txBody>
          <a:bodyPr lIns="0" tIns="0" rIns="0" bIns="0" rtlCol="0" anchor="t">
            <a:spAutoFit/>
          </a:bodyPr>
          <a:lstStyle/>
          <a:p>
            <a:pPr algn="just">
              <a:lnSpc>
                <a:spcPts val="2497"/>
              </a:lnSpc>
            </a:pPr>
            <a:r>
              <a:rPr lang="en-US" sz="1784">
                <a:solidFill>
                  <a:srgbClr val="000000"/>
                </a:solidFill>
                <a:latin typeface="Barlow Condensed Bold Italics"/>
              </a:rPr>
              <a:t>Team AB's women won a historic bronze medal at the World Championships, while the men came fourth in the team event.</a:t>
            </a:r>
          </a:p>
        </p:txBody>
      </p:sp>
      <p:sp>
        <p:nvSpPr>
          <p:cNvPr id="22" name="TextBox 22"/>
          <p:cNvSpPr txBox="1"/>
          <p:nvPr/>
        </p:nvSpPr>
        <p:spPr>
          <a:xfrm>
            <a:off x="864956" y="1210808"/>
            <a:ext cx="5830089" cy="1287064"/>
          </a:xfrm>
          <a:prstGeom prst="rect">
            <a:avLst/>
          </a:prstGeom>
        </p:spPr>
        <p:txBody>
          <a:bodyPr lIns="0" tIns="0" rIns="0" bIns="0" rtlCol="0" anchor="t">
            <a:spAutoFit/>
          </a:bodyPr>
          <a:lstStyle/>
          <a:p>
            <a:pPr algn="ctr">
              <a:lnSpc>
                <a:spcPts val="10481"/>
              </a:lnSpc>
            </a:pPr>
            <a:r>
              <a:rPr lang="en-US" sz="7487">
                <a:solidFill>
                  <a:srgbClr val="000000"/>
                </a:solidFill>
                <a:latin typeface="Barlow Condensed Bold"/>
              </a:rPr>
              <a:t>SPORT NEWS</a:t>
            </a:r>
          </a:p>
        </p:txBody>
      </p:sp>
      <p:sp>
        <p:nvSpPr>
          <p:cNvPr id="23" name="TextBox 23"/>
          <p:cNvSpPr txBox="1"/>
          <p:nvPr/>
        </p:nvSpPr>
        <p:spPr>
          <a:xfrm>
            <a:off x="2829193" y="961944"/>
            <a:ext cx="1901615" cy="595919"/>
          </a:xfrm>
          <a:prstGeom prst="rect">
            <a:avLst/>
          </a:prstGeom>
        </p:spPr>
        <p:txBody>
          <a:bodyPr lIns="0" tIns="0" rIns="0" bIns="0" rtlCol="0" anchor="t">
            <a:spAutoFit/>
          </a:bodyPr>
          <a:lstStyle/>
          <a:p>
            <a:pPr algn="ctr">
              <a:lnSpc>
                <a:spcPts val="4933"/>
              </a:lnSpc>
            </a:pPr>
            <a:r>
              <a:rPr lang="en-US" sz="3523">
                <a:solidFill>
                  <a:srgbClr val="000000"/>
                </a:solidFill>
                <a:latin typeface="Barlow Condensed"/>
              </a:rPr>
              <a:t>TODAY</a:t>
            </a:r>
          </a:p>
        </p:txBody>
      </p:sp>
      <p:sp>
        <p:nvSpPr>
          <p:cNvPr id="24" name="TextBox 24"/>
          <p:cNvSpPr txBox="1"/>
          <p:nvPr/>
        </p:nvSpPr>
        <p:spPr>
          <a:xfrm>
            <a:off x="3147462" y="6680654"/>
            <a:ext cx="3155171" cy="502380"/>
          </a:xfrm>
          <a:prstGeom prst="rect">
            <a:avLst/>
          </a:prstGeom>
        </p:spPr>
        <p:txBody>
          <a:bodyPr lIns="0" tIns="0" rIns="0" bIns="0" rtlCol="0" anchor="t">
            <a:spAutoFit/>
          </a:bodyPr>
          <a:lstStyle/>
          <a:p>
            <a:pPr>
              <a:lnSpc>
                <a:spcPts val="3942"/>
              </a:lnSpc>
            </a:pPr>
            <a:r>
              <a:rPr lang="en-US" sz="3519">
                <a:solidFill>
                  <a:srgbClr val="FFFFFF"/>
                </a:solidFill>
                <a:latin typeface="Barlow Condensed Italics"/>
              </a:rPr>
              <a:t>Featured Athlete</a:t>
            </a:r>
          </a:p>
        </p:txBody>
      </p:sp>
      <p:sp>
        <p:nvSpPr>
          <p:cNvPr id="25" name="TextBox 25"/>
          <p:cNvSpPr txBox="1"/>
          <p:nvPr/>
        </p:nvSpPr>
        <p:spPr>
          <a:xfrm>
            <a:off x="3147462" y="7333788"/>
            <a:ext cx="3656538" cy="1193673"/>
          </a:xfrm>
          <a:prstGeom prst="rect">
            <a:avLst/>
          </a:prstGeom>
        </p:spPr>
        <p:txBody>
          <a:bodyPr lIns="0" tIns="0" rIns="0" bIns="0" rtlCol="0" anchor="t">
            <a:spAutoFit/>
          </a:bodyPr>
          <a:lstStyle/>
          <a:p>
            <a:pPr algn="just">
              <a:lnSpc>
                <a:spcPts val="1931"/>
              </a:lnSpc>
            </a:pPr>
            <a:r>
              <a:rPr lang="en-US" sz="1380">
                <a:solidFill>
                  <a:srgbClr val="FFFFFF"/>
                </a:solidFill>
                <a:latin typeface="Barlow Condensed"/>
              </a:rPr>
              <a:t>Lorem ipsum dolor sit amet, consectetur adipiscing elit. Nam commodo accumsan nunc sed rutrum. Suspendisse nec diam tempus ligula tempus facilisis sit amet at dui. Maecenas imperdiet tempus tincidunt. Mauris sodales suscipit dolor.</a:t>
            </a:r>
          </a:p>
        </p:txBody>
      </p:sp>
      <p:sp>
        <p:nvSpPr>
          <p:cNvPr id="26" name="TextBox 26"/>
          <p:cNvSpPr txBox="1"/>
          <p:nvPr/>
        </p:nvSpPr>
        <p:spPr>
          <a:xfrm>
            <a:off x="756000" y="9041384"/>
            <a:ext cx="6048000" cy="479298"/>
          </a:xfrm>
          <a:prstGeom prst="rect">
            <a:avLst/>
          </a:prstGeom>
        </p:spPr>
        <p:txBody>
          <a:bodyPr lIns="0" tIns="0" rIns="0" bIns="0" rtlCol="0" anchor="t">
            <a:spAutoFit/>
          </a:bodyPr>
          <a:lstStyle/>
          <a:p>
            <a:pPr algn="just">
              <a:lnSpc>
                <a:spcPts val="1931"/>
              </a:lnSpc>
            </a:pPr>
            <a:r>
              <a:rPr lang="en-US" sz="1380">
                <a:solidFill>
                  <a:srgbClr val="000000"/>
                </a:solidFill>
                <a:latin typeface="Barlow Condensed"/>
              </a:rPr>
              <a:t>Lorem ipsum dolor sit amet, consectetur adipiscing elit. Morbi non aliquam eros. Nunc accumsan urna mollis dictum scelerisque. Etiam elementum ultrices ante, nec aliquam lorem luctus in.</a:t>
            </a:r>
          </a:p>
        </p:txBody>
      </p:sp>
      <p:grpSp>
        <p:nvGrpSpPr>
          <p:cNvPr id="27" name="Group 27"/>
          <p:cNvGrpSpPr/>
          <p:nvPr/>
        </p:nvGrpSpPr>
        <p:grpSpPr>
          <a:xfrm>
            <a:off x="-329853" y="742379"/>
            <a:ext cx="8219707" cy="143365"/>
            <a:chOff x="0" y="0"/>
            <a:chExt cx="2945757" cy="51379"/>
          </a:xfrm>
        </p:grpSpPr>
        <p:sp>
          <p:nvSpPr>
            <p:cNvPr id="28" name="Freeform 28"/>
            <p:cNvSpPr/>
            <p:nvPr/>
          </p:nvSpPr>
          <p:spPr>
            <a:xfrm>
              <a:off x="0" y="0"/>
              <a:ext cx="2945757" cy="51379"/>
            </a:xfrm>
            <a:custGeom>
              <a:avLst/>
              <a:gdLst/>
              <a:ahLst/>
              <a:cxnLst/>
              <a:rect l="l" t="t" r="r" b="b"/>
              <a:pathLst>
                <a:path w="2945757" h="51379">
                  <a:moveTo>
                    <a:pt x="0" y="0"/>
                  </a:moveTo>
                  <a:lnTo>
                    <a:pt x="2945757" y="0"/>
                  </a:lnTo>
                  <a:lnTo>
                    <a:pt x="2945757" y="51379"/>
                  </a:lnTo>
                  <a:lnTo>
                    <a:pt x="0" y="51379"/>
                  </a:lnTo>
                  <a:close/>
                </a:path>
              </a:pathLst>
            </a:custGeom>
            <a:solidFill>
              <a:srgbClr val="5C8A28"/>
            </a:solidFill>
          </p:spPr>
        </p:sp>
        <p:sp>
          <p:nvSpPr>
            <p:cNvPr id="29" name="TextBox 29"/>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grpSp>
        <p:nvGrpSpPr>
          <p:cNvPr id="30" name="Group 30"/>
          <p:cNvGrpSpPr/>
          <p:nvPr/>
        </p:nvGrpSpPr>
        <p:grpSpPr>
          <a:xfrm>
            <a:off x="-329853" y="933369"/>
            <a:ext cx="8219707" cy="47625"/>
            <a:chOff x="0" y="0"/>
            <a:chExt cx="2945757" cy="17068"/>
          </a:xfrm>
        </p:grpSpPr>
        <p:sp>
          <p:nvSpPr>
            <p:cNvPr id="31" name="Freeform 31"/>
            <p:cNvSpPr/>
            <p:nvPr/>
          </p:nvSpPr>
          <p:spPr>
            <a:xfrm>
              <a:off x="0" y="0"/>
              <a:ext cx="2945757" cy="17068"/>
            </a:xfrm>
            <a:custGeom>
              <a:avLst/>
              <a:gdLst/>
              <a:ahLst/>
              <a:cxnLst/>
              <a:rect l="l" t="t" r="r" b="b"/>
              <a:pathLst>
                <a:path w="2945757" h="17068">
                  <a:moveTo>
                    <a:pt x="0" y="0"/>
                  </a:moveTo>
                  <a:lnTo>
                    <a:pt x="2945757" y="0"/>
                  </a:lnTo>
                  <a:lnTo>
                    <a:pt x="2945757" y="17068"/>
                  </a:lnTo>
                  <a:lnTo>
                    <a:pt x="0" y="17068"/>
                  </a:lnTo>
                  <a:close/>
                </a:path>
              </a:pathLst>
            </a:custGeom>
            <a:solidFill>
              <a:srgbClr val="2F4B0F"/>
            </a:solidFill>
          </p:spPr>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sp>
        <p:nvSpPr>
          <p:cNvPr id="33" name="TextBox 33"/>
          <p:cNvSpPr txBox="1"/>
          <p:nvPr/>
        </p:nvSpPr>
        <p:spPr>
          <a:xfrm>
            <a:off x="1979700" y="10085647"/>
            <a:ext cx="3600600" cy="307186"/>
          </a:xfrm>
          <a:prstGeom prst="rect">
            <a:avLst/>
          </a:prstGeom>
        </p:spPr>
        <p:txBody>
          <a:bodyPr lIns="0" tIns="0" rIns="0" bIns="0" rtlCol="0" anchor="t">
            <a:spAutoFit/>
          </a:bodyPr>
          <a:lstStyle/>
          <a:p>
            <a:pPr algn="ctr">
              <a:lnSpc>
                <a:spcPts val="2492"/>
              </a:lnSpc>
            </a:pPr>
            <a:r>
              <a:rPr lang="en-US" sz="1780">
                <a:solidFill>
                  <a:srgbClr val="FFFFFF"/>
                </a:solidFill>
                <a:latin typeface="Barlow Condensed"/>
              </a:rPr>
              <a:t>www.reallygreatsite.com</a:t>
            </a:r>
          </a:p>
        </p:txBody>
      </p:sp>
      <p:sp>
        <p:nvSpPr>
          <p:cNvPr id="34" name="TextBox 34"/>
          <p:cNvSpPr txBox="1"/>
          <p:nvPr/>
        </p:nvSpPr>
        <p:spPr>
          <a:xfrm>
            <a:off x="756000" y="387568"/>
            <a:ext cx="743364" cy="307186"/>
          </a:xfrm>
          <a:prstGeom prst="rect">
            <a:avLst/>
          </a:prstGeom>
        </p:spPr>
        <p:txBody>
          <a:bodyPr lIns="0" tIns="0" rIns="0" bIns="0" rtlCol="0" anchor="t">
            <a:spAutoFit/>
          </a:bodyPr>
          <a:lstStyle/>
          <a:p>
            <a:pPr>
              <a:lnSpc>
                <a:spcPts val="2491"/>
              </a:lnSpc>
            </a:pPr>
            <a:r>
              <a:rPr lang="en-US" sz="1779">
                <a:solidFill>
                  <a:srgbClr val="000000"/>
                </a:solidFill>
                <a:latin typeface="Barlow Condensed"/>
              </a:rPr>
              <a:t>Vol.25</a:t>
            </a:r>
          </a:p>
        </p:txBody>
      </p:sp>
      <p:sp>
        <p:nvSpPr>
          <p:cNvPr id="35" name="TextBox 35"/>
          <p:cNvSpPr txBox="1"/>
          <p:nvPr/>
        </p:nvSpPr>
        <p:spPr>
          <a:xfrm>
            <a:off x="5145307" y="387568"/>
            <a:ext cx="1658693" cy="307186"/>
          </a:xfrm>
          <a:prstGeom prst="rect">
            <a:avLst/>
          </a:prstGeom>
        </p:spPr>
        <p:txBody>
          <a:bodyPr lIns="0" tIns="0" rIns="0" bIns="0" rtlCol="0" anchor="t">
            <a:spAutoFit/>
          </a:bodyPr>
          <a:lstStyle/>
          <a:p>
            <a:pPr algn="r">
              <a:lnSpc>
                <a:spcPts val="2491"/>
              </a:lnSpc>
            </a:pPr>
            <a:r>
              <a:rPr lang="en-US" sz="1779">
                <a:solidFill>
                  <a:srgbClr val="000000"/>
                </a:solidFill>
                <a:latin typeface="Barlow Condensed"/>
              </a:rPr>
              <a:t>28 July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C"/>
        </a:solidFill>
        <a:effectLst/>
      </p:bgPr>
    </p:bg>
    <p:spTree>
      <p:nvGrpSpPr>
        <p:cNvPr id="1" name=""/>
        <p:cNvGrpSpPr/>
        <p:nvPr/>
      </p:nvGrpSpPr>
      <p:grpSpPr>
        <a:xfrm>
          <a:off x="0" y="0"/>
          <a:ext cx="0" cy="0"/>
          <a:chOff x="0" y="0"/>
          <a:chExt cx="0" cy="0"/>
        </a:xfrm>
      </p:grpSpPr>
      <p:grpSp>
        <p:nvGrpSpPr>
          <p:cNvPr id="2" name="Group 2"/>
          <p:cNvGrpSpPr/>
          <p:nvPr/>
        </p:nvGrpSpPr>
        <p:grpSpPr>
          <a:xfrm>
            <a:off x="-658099" y="9936000"/>
            <a:ext cx="8876197" cy="913666"/>
            <a:chOff x="0" y="0"/>
            <a:chExt cx="3181029" cy="327437"/>
          </a:xfrm>
        </p:grpSpPr>
        <p:sp>
          <p:nvSpPr>
            <p:cNvPr id="3" name="Freeform 3"/>
            <p:cNvSpPr/>
            <p:nvPr/>
          </p:nvSpPr>
          <p:spPr>
            <a:xfrm>
              <a:off x="0" y="0"/>
              <a:ext cx="3181029" cy="327437"/>
            </a:xfrm>
            <a:custGeom>
              <a:avLst/>
              <a:gdLst/>
              <a:ahLst/>
              <a:cxnLst/>
              <a:rect l="l" t="t" r="r" b="b"/>
              <a:pathLst>
                <a:path w="3181029" h="327437">
                  <a:moveTo>
                    <a:pt x="0" y="0"/>
                  </a:moveTo>
                  <a:lnTo>
                    <a:pt x="3181029" y="0"/>
                  </a:lnTo>
                  <a:lnTo>
                    <a:pt x="3181029" y="327437"/>
                  </a:lnTo>
                  <a:lnTo>
                    <a:pt x="0" y="327437"/>
                  </a:lnTo>
                  <a:close/>
                </a:path>
              </a:pathLst>
            </a:custGeom>
            <a:solidFill>
              <a:srgbClr val="2F4B0F"/>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grpSp>
        <p:nvGrpSpPr>
          <p:cNvPr id="5" name="Group 5"/>
          <p:cNvGrpSpPr/>
          <p:nvPr/>
        </p:nvGrpSpPr>
        <p:grpSpPr>
          <a:xfrm>
            <a:off x="-329853" y="742379"/>
            <a:ext cx="8219707" cy="143365"/>
            <a:chOff x="0" y="0"/>
            <a:chExt cx="2945757" cy="51379"/>
          </a:xfrm>
        </p:grpSpPr>
        <p:sp>
          <p:nvSpPr>
            <p:cNvPr id="6" name="Freeform 6"/>
            <p:cNvSpPr/>
            <p:nvPr/>
          </p:nvSpPr>
          <p:spPr>
            <a:xfrm>
              <a:off x="0" y="0"/>
              <a:ext cx="2945757" cy="51379"/>
            </a:xfrm>
            <a:custGeom>
              <a:avLst/>
              <a:gdLst/>
              <a:ahLst/>
              <a:cxnLst/>
              <a:rect l="l" t="t" r="r" b="b"/>
              <a:pathLst>
                <a:path w="2945757" h="51379">
                  <a:moveTo>
                    <a:pt x="0" y="0"/>
                  </a:moveTo>
                  <a:lnTo>
                    <a:pt x="2945757" y="0"/>
                  </a:lnTo>
                  <a:lnTo>
                    <a:pt x="2945757" y="51379"/>
                  </a:lnTo>
                  <a:lnTo>
                    <a:pt x="0" y="51379"/>
                  </a:lnTo>
                  <a:close/>
                </a:path>
              </a:pathLst>
            </a:custGeom>
            <a:solidFill>
              <a:srgbClr val="5C8A28"/>
            </a:solidFill>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grpSp>
        <p:nvGrpSpPr>
          <p:cNvPr id="8" name="Group 8"/>
          <p:cNvGrpSpPr/>
          <p:nvPr/>
        </p:nvGrpSpPr>
        <p:grpSpPr>
          <a:xfrm>
            <a:off x="-329853" y="933369"/>
            <a:ext cx="8219707" cy="47625"/>
            <a:chOff x="0" y="0"/>
            <a:chExt cx="2945757" cy="17068"/>
          </a:xfrm>
        </p:grpSpPr>
        <p:sp>
          <p:nvSpPr>
            <p:cNvPr id="9" name="Freeform 9"/>
            <p:cNvSpPr/>
            <p:nvPr/>
          </p:nvSpPr>
          <p:spPr>
            <a:xfrm>
              <a:off x="0" y="0"/>
              <a:ext cx="2945757" cy="17068"/>
            </a:xfrm>
            <a:custGeom>
              <a:avLst/>
              <a:gdLst/>
              <a:ahLst/>
              <a:cxnLst/>
              <a:rect l="l" t="t" r="r" b="b"/>
              <a:pathLst>
                <a:path w="2945757" h="17068">
                  <a:moveTo>
                    <a:pt x="0" y="0"/>
                  </a:moveTo>
                  <a:lnTo>
                    <a:pt x="2945757" y="0"/>
                  </a:lnTo>
                  <a:lnTo>
                    <a:pt x="2945757" y="17068"/>
                  </a:lnTo>
                  <a:lnTo>
                    <a:pt x="0" y="17068"/>
                  </a:lnTo>
                  <a:close/>
                </a:path>
              </a:pathLst>
            </a:custGeom>
            <a:solidFill>
              <a:srgbClr val="2F4B0F"/>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pic>
        <p:nvPicPr>
          <p:cNvPr id="11" name="Picture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98367" y="1219119"/>
            <a:ext cx="4586774" cy="3316811"/>
          </a:xfrm>
          <a:prstGeom prst="rect">
            <a:avLst/>
          </a:prstGeom>
        </p:spPr>
      </p:pic>
      <p:grpSp>
        <p:nvGrpSpPr>
          <p:cNvPr id="12" name="Group 12"/>
          <p:cNvGrpSpPr/>
          <p:nvPr/>
        </p:nvGrpSpPr>
        <p:grpSpPr>
          <a:xfrm>
            <a:off x="3050209" y="1219119"/>
            <a:ext cx="6356758" cy="8101174"/>
            <a:chOff x="0" y="0"/>
            <a:chExt cx="2278119" cy="2903278"/>
          </a:xfrm>
        </p:grpSpPr>
        <p:sp>
          <p:nvSpPr>
            <p:cNvPr id="13" name="Freeform 13"/>
            <p:cNvSpPr/>
            <p:nvPr/>
          </p:nvSpPr>
          <p:spPr>
            <a:xfrm>
              <a:off x="0" y="0"/>
              <a:ext cx="2278119" cy="2903278"/>
            </a:xfrm>
            <a:custGeom>
              <a:avLst/>
              <a:gdLst/>
              <a:ahLst/>
              <a:cxnLst/>
              <a:rect l="l" t="t" r="r" b="b"/>
              <a:pathLst>
                <a:path w="2278119" h="2903278">
                  <a:moveTo>
                    <a:pt x="0" y="0"/>
                  </a:moveTo>
                  <a:lnTo>
                    <a:pt x="2278119" y="0"/>
                  </a:lnTo>
                  <a:lnTo>
                    <a:pt x="2278119" y="2903278"/>
                  </a:lnTo>
                  <a:lnTo>
                    <a:pt x="0" y="2903278"/>
                  </a:lnTo>
                  <a:close/>
                </a:path>
              </a:pathLst>
            </a:custGeom>
            <a:solidFill>
              <a:srgbClr val="5C8A28"/>
            </a:solidFill>
          </p:spPr>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2167"/>
                </a:lnSpc>
              </a:pPr>
              <a:endParaRPr/>
            </a:p>
          </p:txBody>
        </p:sp>
      </p:grpSp>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351648" y="5702625"/>
            <a:ext cx="6048000" cy="3881371"/>
          </a:xfrm>
          <a:prstGeom prst="rect">
            <a:avLst/>
          </a:prstGeom>
        </p:spPr>
      </p:pic>
      <p:sp>
        <p:nvSpPr>
          <p:cNvPr id="16" name="TextBox 16"/>
          <p:cNvSpPr txBox="1"/>
          <p:nvPr/>
        </p:nvSpPr>
        <p:spPr>
          <a:xfrm>
            <a:off x="432068" y="4757054"/>
            <a:ext cx="1962092" cy="1900666"/>
          </a:xfrm>
          <a:prstGeom prst="rect">
            <a:avLst/>
          </a:prstGeom>
        </p:spPr>
        <p:txBody>
          <a:bodyPr lIns="0" tIns="0" rIns="0" bIns="0" rtlCol="0" anchor="t">
            <a:spAutoFit/>
          </a:bodyPr>
          <a:lstStyle/>
          <a:p>
            <a:pPr algn="just">
              <a:lnSpc>
                <a:spcPts val="3719"/>
              </a:lnSpc>
            </a:pPr>
            <a:r>
              <a:rPr lang="en-US" sz="3291">
                <a:solidFill>
                  <a:srgbClr val="000000"/>
                </a:solidFill>
                <a:latin typeface="Barlow Condensed Bold Italics"/>
              </a:rPr>
              <a:t>The complicated exile of Rufus Stewart</a:t>
            </a:r>
          </a:p>
        </p:txBody>
      </p:sp>
      <p:sp>
        <p:nvSpPr>
          <p:cNvPr id="17" name="TextBox 17"/>
          <p:cNvSpPr txBox="1"/>
          <p:nvPr/>
        </p:nvSpPr>
        <p:spPr>
          <a:xfrm>
            <a:off x="3351648" y="1481808"/>
            <a:ext cx="3145974" cy="1158489"/>
          </a:xfrm>
          <a:prstGeom prst="rect">
            <a:avLst/>
          </a:prstGeom>
        </p:spPr>
        <p:txBody>
          <a:bodyPr lIns="0" tIns="0" rIns="0" bIns="0" rtlCol="0" anchor="t">
            <a:spAutoFit/>
          </a:bodyPr>
          <a:lstStyle/>
          <a:p>
            <a:pPr algn="just">
              <a:lnSpc>
                <a:spcPts val="4552"/>
              </a:lnSpc>
            </a:pPr>
            <a:r>
              <a:rPr lang="en-US" sz="4029">
                <a:solidFill>
                  <a:srgbClr val="FFFFFF"/>
                </a:solidFill>
                <a:latin typeface="Barlow Condensed Bold Italics"/>
              </a:rPr>
              <a:t>Game-Changing Solution</a:t>
            </a:r>
          </a:p>
        </p:txBody>
      </p:sp>
      <p:sp>
        <p:nvSpPr>
          <p:cNvPr id="18" name="TextBox 18"/>
          <p:cNvSpPr txBox="1"/>
          <p:nvPr/>
        </p:nvSpPr>
        <p:spPr>
          <a:xfrm>
            <a:off x="1979700" y="10085647"/>
            <a:ext cx="3600600" cy="307186"/>
          </a:xfrm>
          <a:prstGeom prst="rect">
            <a:avLst/>
          </a:prstGeom>
        </p:spPr>
        <p:txBody>
          <a:bodyPr lIns="0" tIns="0" rIns="0" bIns="0" rtlCol="0" anchor="t">
            <a:spAutoFit/>
          </a:bodyPr>
          <a:lstStyle/>
          <a:p>
            <a:pPr algn="ctr">
              <a:lnSpc>
                <a:spcPts val="2492"/>
              </a:lnSpc>
            </a:pPr>
            <a:r>
              <a:rPr lang="en-US" sz="1780">
                <a:solidFill>
                  <a:srgbClr val="FFFFFF"/>
                </a:solidFill>
                <a:latin typeface="Barlow Condensed"/>
              </a:rPr>
              <a:t>www.reallygreatsite.com</a:t>
            </a:r>
          </a:p>
        </p:txBody>
      </p:sp>
      <p:sp>
        <p:nvSpPr>
          <p:cNvPr id="19" name="TextBox 19"/>
          <p:cNvSpPr txBox="1"/>
          <p:nvPr/>
        </p:nvSpPr>
        <p:spPr>
          <a:xfrm>
            <a:off x="756000" y="387568"/>
            <a:ext cx="743364" cy="307186"/>
          </a:xfrm>
          <a:prstGeom prst="rect">
            <a:avLst/>
          </a:prstGeom>
        </p:spPr>
        <p:txBody>
          <a:bodyPr lIns="0" tIns="0" rIns="0" bIns="0" rtlCol="0" anchor="t">
            <a:spAutoFit/>
          </a:bodyPr>
          <a:lstStyle/>
          <a:p>
            <a:pPr>
              <a:lnSpc>
                <a:spcPts val="2491"/>
              </a:lnSpc>
            </a:pPr>
            <a:r>
              <a:rPr lang="en-US" sz="1779">
                <a:solidFill>
                  <a:srgbClr val="000000"/>
                </a:solidFill>
                <a:latin typeface="Barlow Condensed"/>
              </a:rPr>
              <a:t>Vol.25</a:t>
            </a:r>
          </a:p>
        </p:txBody>
      </p:sp>
      <p:sp>
        <p:nvSpPr>
          <p:cNvPr id="20" name="TextBox 20"/>
          <p:cNvSpPr txBox="1"/>
          <p:nvPr/>
        </p:nvSpPr>
        <p:spPr>
          <a:xfrm>
            <a:off x="5145307" y="387568"/>
            <a:ext cx="1658693" cy="307186"/>
          </a:xfrm>
          <a:prstGeom prst="rect">
            <a:avLst/>
          </a:prstGeom>
        </p:spPr>
        <p:txBody>
          <a:bodyPr lIns="0" tIns="0" rIns="0" bIns="0" rtlCol="0" anchor="t">
            <a:spAutoFit/>
          </a:bodyPr>
          <a:lstStyle/>
          <a:p>
            <a:pPr algn="r">
              <a:lnSpc>
                <a:spcPts val="2491"/>
              </a:lnSpc>
            </a:pPr>
            <a:r>
              <a:rPr lang="en-US" sz="1779">
                <a:solidFill>
                  <a:srgbClr val="000000"/>
                </a:solidFill>
                <a:latin typeface="Barlow Condensed"/>
              </a:rPr>
              <a:t>28 July 2022</a:t>
            </a:r>
          </a:p>
        </p:txBody>
      </p:sp>
      <p:sp>
        <p:nvSpPr>
          <p:cNvPr id="21" name="TextBox 21"/>
          <p:cNvSpPr txBox="1"/>
          <p:nvPr/>
        </p:nvSpPr>
        <p:spPr>
          <a:xfrm>
            <a:off x="432068" y="6724395"/>
            <a:ext cx="2434655" cy="1669923"/>
          </a:xfrm>
          <a:prstGeom prst="rect">
            <a:avLst/>
          </a:prstGeom>
        </p:spPr>
        <p:txBody>
          <a:bodyPr lIns="0" tIns="0" rIns="0" bIns="0" rtlCol="0" anchor="t">
            <a:spAutoFit/>
          </a:bodyPr>
          <a:lstStyle/>
          <a:p>
            <a:pPr algn="just">
              <a:lnSpc>
                <a:spcPts val="1931"/>
              </a:lnSpc>
            </a:pPr>
            <a:r>
              <a:rPr lang="en-US" sz="1380">
                <a:solidFill>
                  <a:srgbClr val="000000"/>
                </a:solidFill>
                <a:latin typeface="Barlow Condensed"/>
              </a:rPr>
              <a:t>Lorem ipsum dolor sit amet, consectetur adipiscing elit. Nullam dictum congue eros, sit amet rhoncus enim commodo in. Vestibulum sodales orci eget lorem suscipit, sed blandit nibh auctor. Duis consectetur dolor vitae mi ullamcorper volutpat. Mauris sodales suscipit dolor.</a:t>
            </a:r>
          </a:p>
        </p:txBody>
      </p:sp>
      <p:sp>
        <p:nvSpPr>
          <p:cNvPr id="22" name="TextBox 22"/>
          <p:cNvSpPr txBox="1"/>
          <p:nvPr/>
        </p:nvSpPr>
        <p:spPr>
          <a:xfrm>
            <a:off x="432068" y="8403843"/>
            <a:ext cx="2434655" cy="1193673"/>
          </a:xfrm>
          <a:prstGeom prst="rect">
            <a:avLst/>
          </a:prstGeom>
        </p:spPr>
        <p:txBody>
          <a:bodyPr lIns="0" tIns="0" rIns="0" bIns="0" rtlCol="0" anchor="t">
            <a:spAutoFit/>
          </a:bodyPr>
          <a:lstStyle/>
          <a:p>
            <a:pPr algn="just">
              <a:lnSpc>
                <a:spcPts val="1931"/>
              </a:lnSpc>
            </a:pPr>
            <a:r>
              <a:rPr lang="en-US" sz="1380">
                <a:solidFill>
                  <a:srgbClr val="000000"/>
                </a:solidFill>
                <a:latin typeface="Barlow Condensed"/>
              </a:rPr>
              <a:t>Proin vitae cursus lectus, sed hendrerit dolor. Maecenas pretium mi sit amet justo hendrerit, a vehicula mauris imperdiet. Aliquam pretium sodales tellus et efficitur.</a:t>
            </a:r>
          </a:p>
        </p:txBody>
      </p:sp>
      <p:sp>
        <p:nvSpPr>
          <p:cNvPr id="23" name="TextBox 23"/>
          <p:cNvSpPr txBox="1"/>
          <p:nvPr/>
        </p:nvSpPr>
        <p:spPr>
          <a:xfrm>
            <a:off x="3351648" y="2649822"/>
            <a:ext cx="3452352" cy="1431798"/>
          </a:xfrm>
          <a:prstGeom prst="rect">
            <a:avLst/>
          </a:prstGeom>
        </p:spPr>
        <p:txBody>
          <a:bodyPr lIns="0" tIns="0" rIns="0" bIns="0" rtlCol="0" anchor="t">
            <a:spAutoFit/>
          </a:bodyPr>
          <a:lstStyle/>
          <a:p>
            <a:pPr algn="just">
              <a:lnSpc>
                <a:spcPts val="1931"/>
              </a:lnSpc>
            </a:pPr>
            <a:r>
              <a:rPr lang="en-US" sz="1380">
                <a:solidFill>
                  <a:srgbClr val="FFFFFF"/>
                </a:solidFill>
                <a:latin typeface="Barlow Condensed"/>
              </a:rPr>
              <a:t>Lorem ipsum dolor sit amet, consectetur adipiscing elit. Sed ultricies velit non venenatis consequat. Nulla facilisi. Pellentesque sit amet lectus et justo vestibulum ornare. Quisque gravida libero id enim euismod, vel hendrerit purus gravida. Nam vel ex justo. Mauris ut volutpat nibh. Nulla quis pretium dolor. Mauris sodales suscipit dolor.</a:t>
            </a:r>
          </a:p>
        </p:txBody>
      </p:sp>
      <p:sp>
        <p:nvSpPr>
          <p:cNvPr id="24" name="TextBox 24"/>
          <p:cNvSpPr txBox="1"/>
          <p:nvPr/>
        </p:nvSpPr>
        <p:spPr>
          <a:xfrm>
            <a:off x="3351648" y="4091145"/>
            <a:ext cx="3452352" cy="1431798"/>
          </a:xfrm>
          <a:prstGeom prst="rect">
            <a:avLst/>
          </a:prstGeom>
        </p:spPr>
        <p:txBody>
          <a:bodyPr lIns="0" tIns="0" rIns="0" bIns="0" rtlCol="0" anchor="t">
            <a:spAutoFit/>
          </a:bodyPr>
          <a:lstStyle/>
          <a:p>
            <a:pPr algn="just">
              <a:lnSpc>
                <a:spcPts val="1931"/>
              </a:lnSpc>
            </a:pPr>
            <a:r>
              <a:rPr lang="en-US" sz="1380">
                <a:solidFill>
                  <a:srgbClr val="FFFFFF"/>
                </a:solidFill>
                <a:latin typeface="Barlow Condensed"/>
              </a:rPr>
              <a:t>Praesent malesuada aliquam vulputate. Phasellus in lectus tristique, finibus erat et, aliquet eros. Pellentesque sollicitudin lacus id ullamcorper tincidunt. Sed ut lorem pharetra, pharetra elit ultrices, bibendum dui. Pellentesque habitant morbi tristique senectus et netus et malesuada fames ac turpis egestas.</a:t>
            </a:r>
          </a:p>
        </p:txBody>
      </p:sp>
      <p:sp>
        <p:nvSpPr>
          <p:cNvPr id="25" name="AutoShape 25"/>
          <p:cNvSpPr/>
          <p:nvPr/>
        </p:nvSpPr>
        <p:spPr>
          <a:xfrm>
            <a:off x="1657123" y="6446413"/>
            <a:ext cx="1209600" cy="0"/>
          </a:xfrm>
          <a:prstGeom prst="line">
            <a:avLst/>
          </a:prstGeom>
          <a:ln w="19050" cap="flat">
            <a:solidFill>
              <a:srgbClr val="000000"/>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317</Words>
  <Application>Microsoft Macintosh PowerPoint</Application>
  <PresentationFormat>Custom</PresentationFormat>
  <Paragraphs>18</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Barlow Condensed Italics</vt:lpstr>
      <vt:lpstr>Arial</vt:lpstr>
      <vt:lpstr>Barlow Condensed Bold</vt:lpstr>
      <vt:lpstr>Barlow Condensed</vt:lpstr>
      <vt:lpstr>Barlow Condensed Bold Italics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Black Yellow Modern Automotive News Newsletter</dc:title>
  <cp:lastModifiedBy>Tiff Kemp</cp:lastModifiedBy>
  <cp:revision>2</cp:revision>
  <dcterms:created xsi:type="dcterms:W3CDTF">2006-08-16T00:00:00Z</dcterms:created>
  <dcterms:modified xsi:type="dcterms:W3CDTF">2022-09-28T07:02:18Z</dcterms:modified>
  <dc:identifier>DAFNfojDAoM</dc:identifier>
</cp:coreProperties>
</file>