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 Bold" pitchFamily="2" charset="77"/>
      <p:regular r:id="rId8"/>
    </p:embeddedFont>
    <p:embeddedFont>
      <p:font typeface="Montserrat Classic" pitchFamily="2" charset="77"/>
      <p:regular r:id="rId9"/>
    </p:embeddedFont>
    <p:embeddedFont>
      <p:font typeface="Playfair Display Black" panose="020F0502020204030204" pitchFamily="34" charset="0"/>
      <p:regular r:id="rId10"/>
      <p:bold r:id="rId11"/>
      <p:italic r:id="rId12"/>
      <p:boldItalic r:id="rId13"/>
    </p:embeddedFont>
    <p:embeddedFont>
      <p:font typeface="Playfair Display Bold" pitchFamily="2" charset="77"/>
      <p:regular r:id="rId14"/>
      <p:bold r:id="rId15"/>
    </p:embeddedFont>
    <p:embeddedFont>
      <p:font typeface="Playfair Display Italics" pitchFamily="2" charset="77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77" d="100"/>
          <a:sy n="77" d="100"/>
        </p:scale>
        <p:origin x="356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8121" y="528121"/>
            <a:ext cx="6503758" cy="751429"/>
            <a:chOff x="0" y="0"/>
            <a:chExt cx="26071655" cy="3012257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26008155" cy="2948757"/>
            </a:xfrm>
            <a:custGeom>
              <a:avLst/>
              <a:gdLst/>
              <a:ahLst/>
              <a:cxnLst/>
              <a:rect l="l" t="t" r="r" b="b"/>
              <a:pathLst>
                <a:path w="26008155" h="2948757">
                  <a:moveTo>
                    <a:pt x="25915445" y="2948757"/>
                  </a:moveTo>
                  <a:lnTo>
                    <a:pt x="92710" y="2948757"/>
                  </a:lnTo>
                  <a:cubicBezTo>
                    <a:pt x="41910" y="2948757"/>
                    <a:pt x="0" y="2906847"/>
                    <a:pt x="0" y="285604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914175" y="0"/>
                  </a:lnTo>
                  <a:cubicBezTo>
                    <a:pt x="25964975" y="0"/>
                    <a:pt x="26006884" y="41910"/>
                    <a:pt x="26006884" y="92710"/>
                  </a:cubicBezTo>
                  <a:lnTo>
                    <a:pt x="26006884" y="2854777"/>
                  </a:lnTo>
                  <a:cubicBezTo>
                    <a:pt x="26008155" y="2906847"/>
                    <a:pt x="25966246" y="2948757"/>
                    <a:pt x="25915446" y="2948757"/>
                  </a:cubicBezTo>
                  <a:close/>
                </a:path>
              </a:pathLst>
            </a:custGeom>
            <a:solidFill>
              <a:srgbClr val="FFFDFD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6071655" cy="3012257"/>
            </a:xfrm>
            <a:custGeom>
              <a:avLst/>
              <a:gdLst/>
              <a:ahLst/>
              <a:cxnLst/>
              <a:rect l="l" t="t" r="r" b="b"/>
              <a:pathLst>
                <a:path w="26071655" h="3012257">
                  <a:moveTo>
                    <a:pt x="25947195" y="59690"/>
                  </a:moveTo>
                  <a:cubicBezTo>
                    <a:pt x="25982755" y="59690"/>
                    <a:pt x="26011966" y="88900"/>
                    <a:pt x="26011966" y="124460"/>
                  </a:cubicBezTo>
                  <a:lnTo>
                    <a:pt x="26011966" y="2887797"/>
                  </a:lnTo>
                  <a:cubicBezTo>
                    <a:pt x="26011966" y="2923357"/>
                    <a:pt x="25982755" y="2952567"/>
                    <a:pt x="25947195" y="2952567"/>
                  </a:cubicBezTo>
                  <a:lnTo>
                    <a:pt x="124460" y="2952567"/>
                  </a:lnTo>
                  <a:cubicBezTo>
                    <a:pt x="88900" y="2952567"/>
                    <a:pt x="59690" y="2923357"/>
                    <a:pt x="59690" y="28877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947196" y="59690"/>
                  </a:lnTo>
                  <a:moveTo>
                    <a:pt x="2594719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87798"/>
                  </a:lnTo>
                  <a:cubicBezTo>
                    <a:pt x="0" y="2956377"/>
                    <a:pt x="55880" y="3012257"/>
                    <a:pt x="124460" y="3012257"/>
                  </a:cubicBezTo>
                  <a:lnTo>
                    <a:pt x="25947196" y="3012257"/>
                  </a:lnTo>
                  <a:cubicBezTo>
                    <a:pt x="26015776" y="3012257"/>
                    <a:pt x="26071655" y="2956377"/>
                    <a:pt x="26071655" y="2887798"/>
                  </a:cubicBezTo>
                  <a:lnTo>
                    <a:pt x="26071655" y="124460"/>
                  </a:lnTo>
                  <a:cubicBezTo>
                    <a:pt x="26071655" y="55880"/>
                    <a:pt x="26015776" y="0"/>
                    <a:pt x="25947196" y="0"/>
                  </a:cubicBezTo>
                  <a:close/>
                </a:path>
              </a:pathLst>
            </a:custGeom>
            <a:solidFill>
              <a:srgbClr val="F7D101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46701" y="771054"/>
            <a:ext cx="3272475" cy="313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8"/>
              </a:lnSpc>
            </a:pPr>
            <a:r>
              <a:rPr lang="en-US" sz="2398">
                <a:solidFill>
                  <a:srgbClr val="000000"/>
                </a:solidFill>
                <a:latin typeface="Playfair Display Bold"/>
              </a:rPr>
              <a:t>Newsletter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92263" y="821603"/>
            <a:ext cx="2411737" cy="20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9"/>
              </a:lnSpc>
            </a:pPr>
            <a:r>
              <a:rPr lang="en-US" sz="1599">
                <a:solidFill>
                  <a:srgbClr val="595959"/>
                </a:solidFill>
                <a:latin typeface="Playfair Display Bold"/>
              </a:rPr>
              <a:t>Volume- 02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28121" y="1411606"/>
            <a:ext cx="6503758" cy="8752273"/>
            <a:chOff x="0" y="0"/>
            <a:chExt cx="26071655" cy="35085290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26008155" cy="35021791"/>
            </a:xfrm>
            <a:custGeom>
              <a:avLst/>
              <a:gdLst/>
              <a:ahLst/>
              <a:cxnLst/>
              <a:rect l="l" t="t" r="r" b="b"/>
              <a:pathLst>
                <a:path w="26008155" h="35021791">
                  <a:moveTo>
                    <a:pt x="25915445" y="35021791"/>
                  </a:moveTo>
                  <a:lnTo>
                    <a:pt x="92710" y="35021791"/>
                  </a:lnTo>
                  <a:cubicBezTo>
                    <a:pt x="41910" y="35021791"/>
                    <a:pt x="0" y="34979880"/>
                    <a:pt x="0" y="349290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914175" y="0"/>
                  </a:lnTo>
                  <a:cubicBezTo>
                    <a:pt x="25964975" y="0"/>
                    <a:pt x="26006884" y="41910"/>
                    <a:pt x="26006884" y="92710"/>
                  </a:cubicBezTo>
                  <a:lnTo>
                    <a:pt x="26006884" y="34927809"/>
                  </a:lnTo>
                  <a:cubicBezTo>
                    <a:pt x="26008155" y="34979880"/>
                    <a:pt x="25966246" y="35021791"/>
                    <a:pt x="25915446" y="35021791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6071655" cy="35085291"/>
            </a:xfrm>
            <a:custGeom>
              <a:avLst/>
              <a:gdLst/>
              <a:ahLst/>
              <a:cxnLst/>
              <a:rect l="l" t="t" r="r" b="b"/>
              <a:pathLst>
                <a:path w="26071655" h="35085291">
                  <a:moveTo>
                    <a:pt x="25947195" y="59690"/>
                  </a:moveTo>
                  <a:cubicBezTo>
                    <a:pt x="25982755" y="59690"/>
                    <a:pt x="26011966" y="88900"/>
                    <a:pt x="26011966" y="124460"/>
                  </a:cubicBezTo>
                  <a:lnTo>
                    <a:pt x="26011966" y="34960830"/>
                  </a:lnTo>
                  <a:cubicBezTo>
                    <a:pt x="26011966" y="34996391"/>
                    <a:pt x="25982755" y="35025599"/>
                    <a:pt x="25947195" y="35025599"/>
                  </a:cubicBezTo>
                  <a:lnTo>
                    <a:pt x="124460" y="35025599"/>
                  </a:lnTo>
                  <a:cubicBezTo>
                    <a:pt x="88900" y="35025599"/>
                    <a:pt x="59690" y="34996391"/>
                    <a:pt x="59690" y="349608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947196" y="59690"/>
                  </a:lnTo>
                  <a:moveTo>
                    <a:pt x="2594719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4960830"/>
                  </a:lnTo>
                  <a:cubicBezTo>
                    <a:pt x="0" y="35029409"/>
                    <a:pt x="55880" y="35085291"/>
                    <a:pt x="124460" y="35085291"/>
                  </a:cubicBezTo>
                  <a:lnTo>
                    <a:pt x="25947196" y="35085291"/>
                  </a:lnTo>
                  <a:cubicBezTo>
                    <a:pt x="26015776" y="35085291"/>
                    <a:pt x="26071655" y="35029409"/>
                    <a:pt x="26071655" y="34960830"/>
                  </a:cubicBezTo>
                  <a:lnTo>
                    <a:pt x="26071655" y="124460"/>
                  </a:lnTo>
                  <a:cubicBezTo>
                    <a:pt x="26071655" y="55880"/>
                    <a:pt x="26015776" y="0"/>
                    <a:pt x="25947196" y="0"/>
                  </a:cubicBezTo>
                  <a:close/>
                </a:path>
              </a:pathLst>
            </a:custGeom>
            <a:solidFill>
              <a:srgbClr val="F7D101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46701" y="2540845"/>
            <a:ext cx="6057299" cy="3126728"/>
            <a:chOff x="0" y="0"/>
            <a:chExt cx="8076399" cy="416897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076399" cy="4168971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3849223" y="9423541"/>
            <a:ext cx="1968355" cy="466739"/>
            <a:chOff x="0" y="0"/>
            <a:chExt cx="7890556" cy="1871018"/>
          </a:xfrm>
        </p:grpSpPr>
        <p:sp>
          <p:nvSpPr>
            <p:cNvPr id="13" name="Freeform 13"/>
            <p:cNvSpPr/>
            <p:nvPr/>
          </p:nvSpPr>
          <p:spPr>
            <a:xfrm>
              <a:off x="31750" y="31750"/>
              <a:ext cx="7827056" cy="1807518"/>
            </a:xfrm>
            <a:custGeom>
              <a:avLst/>
              <a:gdLst/>
              <a:ahLst/>
              <a:cxnLst/>
              <a:rect l="l" t="t" r="r" b="b"/>
              <a:pathLst>
                <a:path w="7827056" h="1807518">
                  <a:moveTo>
                    <a:pt x="7734347" y="1807517"/>
                  </a:moveTo>
                  <a:lnTo>
                    <a:pt x="92710" y="1807517"/>
                  </a:lnTo>
                  <a:cubicBezTo>
                    <a:pt x="41910" y="1807517"/>
                    <a:pt x="0" y="1765608"/>
                    <a:pt x="0" y="171480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733076" y="0"/>
                  </a:lnTo>
                  <a:cubicBezTo>
                    <a:pt x="7783876" y="0"/>
                    <a:pt x="7825787" y="41910"/>
                    <a:pt x="7825787" y="92710"/>
                  </a:cubicBezTo>
                  <a:lnTo>
                    <a:pt x="7825787" y="1713537"/>
                  </a:lnTo>
                  <a:cubicBezTo>
                    <a:pt x="7827056" y="1765608"/>
                    <a:pt x="7785147" y="1807518"/>
                    <a:pt x="7734347" y="1807518"/>
                  </a:cubicBezTo>
                  <a:close/>
                </a:path>
              </a:pathLst>
            </a:custGeom>
            <a:solidFill>
              <a:srgbClr val="F03612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7890556" cy="1871018"/>
            </a:xfrm>
            <a:custGeom>
              <a:avLst/>
              <a:gdLst/>
              <a:ahLst/>
              <a:cxnLst/>
              <a:rect l="l" t="t" r="r" b="b"/>
              <a:pathLst>
                <a:path w="7890556" h="1871018">
                  <a:moveTo>
                    <a:pt x="7766097" y="59690"/>
                  </a:moveTo>
                  <a:cubicBezTo>
                    <a:pt x="7801656" y="59690"/>
                    <a:pt x="7830866" y="88900"/>
                    <a:pt x="7830866" y="124460"/>
                  </a:cubicBezTo>
                  <a:lnTo>
                    <a:pt x="7830866" y="1746558"/>
                  </a:lnTo>
                  <a:cubicBezTo>
                    <a:pt x="7830866" y="1782118"/>
                    <a:pt x="7801656" y="1811328"/>
                    <a:pt x="7766097" y="1811328"/>
                  </a:cubicBezTo>
                  <a:lnTo>
                    <a:pt x="124460" y="1811328"/>
                  </a:lnTo>
                  <a:cubicBezTo>
                    <a:pt x="88900" y="1811328"/>
                    <a:pt x="59690" y="1782118"/>
                    <a:pt x="59690" y="174655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766097" y="59690"/>
                  </a:lnTo>
                  <a:moveTo>
                    <a:pt x="776609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46558"/>
                  </a:lnTo>
                  <a:cubicBezTo>
                    <a:pt x="0" y="1815138"/>
                    <a:pt x="55880" y="1871018"/>
                    <a:pt x="124460" y="1871018"/>
                  </a:cubicBezTo>
                  <a:lnTo>
                    <a:pt x="7766097" y="1871018"/>
                  </a:lnTo>
                  <a:cubicBezTo>
                    <a:pt x="7834677" y="1871018"/>
                    <a:pt x="7890556" y="1815138"/>
                    <a:pt x="7890556" y="1746558"/>
                  </a:cubicBezTo>
                  <a:lnTo>
                    <a:pt x="7890556" y="124460"/>
                  </a:lnTo>
                  <a:cubicBezTo>
                    <a:pt x="7890556" y="55880"/>
                    <a:pt x="7834677" y="0"/>
                    <a:pt x="7766097" y="0"/>
                  </a:cubicBezTo>
                  <a:close/>
                </a:path>
              </a:pathLst>
            </a:custGeom>
            <a:solidFill>
              <a:srgbClr val="F7D101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52954" y="9423541"/>
            <a:ext cx="1968355" cy="466739"/>
            <a:chOff x="0" y="0"/>
            <a:chExt cx="7890556" cy="1871018"/>
          </a:xfrm>
        </p:grpSpPr>
        <p:sp>
          <p:nvSpPr>
            <p:cNvPr id="16" name="Freeform 16"/>
            <p:cNvSpPr/>
            <p:nvPr/>
          </p:nvSpPr>
          <p:spPr>
            <a:xfrm>
              <a:off x="31750" y="31750"/>
              <a:ext cx="7827056" cy="1807518"/>
            </a:xfrm>
            <a:custGeom>
              <a:avLst/>
              <a:gdLst/>
              <a:ahLst/>
              <a:cxnLst/>
              <a:rect l="l" t="t" r="r" b="b"/>
              <a:pathLst>
                <a:path w="7827056" h="1807518">
                  <a:moveTo>
                    <a:pt x="7734347" y="1807517"/>
                  </a:moveTo>
                  <a:lnTo>
                    <a:pt x="92710" y="1807517"/>
                  </a:lnTo>
                  <a:cubicBezTo>
                    <a:pt x="41910" y="1807517"/>
                    <a:pt x="0" y="1765608"/>
                    <a:pt x="0" y="171480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733076" y="0"/>
                  </a:lnTo>
                  <a:cubicBezTo>
                    <a:pt x="7783876" y="0"/>
                    <a:pt x="7825787" y="41910"/>
                    <a:pt x="7825787" y="92710"/>
                  </a:cubicBezTo>
                  <a:lnTo>
                    <a:pt x="7825787" y="1713537"/>
                  </a:lnTo>
                  <a:cubicBezTo>
                    <a:pt x="7827056" y="1765608"/>
                    <a:pt x="7785147" y="1807518"/>
                    <a:pt x="7734347" y="1807518"/>
                  </a:cubicBezTo>
                  <a:close/>
                </a:path>
              </a:pathLst>
            </a:custGeom>
            <a:solidFill>
              <a:srgbClr val="DE2001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7890556" cy="1871018"/>
            </a:xfrm>
            <a:custGeom>
              <a:avLst/>
              <a:gdLst/>
              <a:ahLst/>
              <a:cxnLst/>
              <a:rect l="l" t="t" r="r" b="b"/>
              <a:pathLst>
                <a:path w="7890556" h="1871018">
                  <a:moveTo>
                    <a:pt x="7766097" y="59690"/>
                  </a:moveTo>
                  <a:cubicBezTo>
                    <a:pt x="7801656" y="59690"/>
                    <a:pt x="7830866" y="88900"/>
                    <a:pt x="7830866" y="124460"/>
                  </a:cubicBezTo>
                  <a:lnTo>
                    <a:pt x="7830866" y="1746558"/>
                  </a:lnTo>
                  <a:cubicBezTo>
                    <a:pt x="7830866" y="1782118"/>
                    <a:pt x="7801656" y="1811328"/>
                    <a:pt x="7766097" y="1811328"/>
                  </a:cubicBezTo>
                  <a:lnTo>
                    <a:pt x="124460" y="1811328"/>
                  </a:lnTo>
                  <a:cubicBezTo>
                    <a:pt x="88900" y="1811328"/>
                    <a:pt x="59690" y="1782118"/>
                    <a:pt x="59690" y="174655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766097" y="59690"/>
                  </a:lnTo>
                  <a:moveTo>
                    <a:pt x="776609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46558"/>
                  </a:lnTo>
                  <a:cubicBezTo>
                    <a:pt x="0" y="1815138"/>
                    <a:pt x="55880" y="1871018"/>
                    <a:pt x="124460" y="1871018"/>
                  </a:cubicBezTo>
                  <a:lnTo>
                    <a:pt x="7766097" y="1871018"/>
                  </a:lnTo>
                  <a:cubicBezTo>
                    <a:pt x="7834677" y="1871018"/>
                    <a:pt x="7890556" y="1815138"/>
                    <a:pt x="7890556" y="1746558"/>
                  </a:cubicBezTo>
                  <a:lnTo>
                    <a:pt x="7890556" y="124460"/>
                  </a:lnTo>
                  <a:cubicBezTo>
                    <a:pt x="7890556" y="55880"/>
                    <a:pt x="7834677" y="0"/>
                    <a:pt x="7766097" y="0"/>
                  </a:cubicBezTo>
                  <a:close/>
                </a:path>
              </a:pathLst>
            </a:custGeom>
            <a:solidFill>
              <a:srgbClr val="F7D101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746701" y="6105661"/>
            <a:ext cx="2826422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Playfair Display Bold"/>
              </a:rPr>
              <a:t>05 tips that will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Playfair Display Bold"/>
              </a:rPr>
              <a:t>help you organize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Playfair Display Bold"/>
              </a:rPr>
              <a:t>your work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49223" y="6105661"/>
            <a:ext cx="2826422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Playfair Display Bold"/>
              </a:rPr>
              <a:t>Make all your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Playfair Display Bold"/>
              </a:rPr>
              <a:t>goals a reality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46701" y="7450991"/>
            <a:ext cx="2826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9"/>
              </a:lnSpc>
            </a:pPr>
            <a:r>
              <a:rPr lang="en-US" sz="999" spc="19">
                <a:solidFill>
                  <a:srgbClr val="595959"/>
                </a:solidFill>
                <a:latin typeface="Montserrat Bold"/>
              </a:rPr>
              <a:t>Newsletters are published by clubs, and businesses— especially companies—to provide information of interest to members, customers, or employees.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849223" y="7450991"/>
            <a:ext cx="2826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9"/>
              </a:lnSpc>
            </a:pPr>
            <a:r>
              <a:rPr lang="en-US" sz="999" spc="19">
                <a:solidFill>
                  <a:srgbClr val="595959"/>
                </a:solidFill>
                <a:latin typeface="Montserrat Bold"/>
              </a:rPr>
              <a:t>Newsletters are published by clubs, and businesses— especially companies—to provide information of interest to members, customers, or employees.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3741" y="9542611"/>
            <a:ext cx="1686781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spc="44">
                <a:solidFill>
                  <a:srgbClr val="FFFFFF"/>
                </a:solidFill>
                <a:latin typeface="Playfair Display Italics"/>
              </a:rPr>
              <a:t>Read More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19176" y="9542611"/>
            <a:ext cx="1628449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spc="44">
                <a:solidFill>
                  <a:srgbClr val="FFFFFF"/>
                </a:solidFill>
                <a:latin typeface="Playfair Display Italics"/>
              </a:rPr>
              <a:t>Read More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46701" y="1731577"/>
            <a:ext cx="4851430" cy="55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7"/>
              </a:lnSpc>
            </a:pPr>
            <a:r>
              <a:rPr lang="en-US" sz="4133">
                <a:solidFill>
                  <a:srgbClr val="000000"/>
                </a:solidFill>
                <a:latin typeface="Playfair Display Black Bold"/>
              </a:rPr>
              <a:t>TECH NEWS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28121" y="9412450"/>
            <a:ext cx="6503758" cy="751429"/>
            <a:chOff x="0" y="0"/>
            <a:chExt cx="26071655" cy="3012257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26008155" cy="2948757"/>
            </a:xfrm>
            <a:custGeom>
              <a:avLst/>
              <a:gdLst/>
              <a:ahLst/>
              <a:cxnLst/>
              <a:rect l="l" t="t" r="r" b="b"/>
              <a:pathLst>
                <a:path w="26008155" h="2948757">
                  <a:moveTo>
                    <a:pt x="25915445" y="2948757"/>
                  </a:moveTo>
                  <a:lnTo>
                    <a:pt x="92710" y="2948757"/>
                  </a:lnTo>
                  <a:cubicBezTo>
                    <a:pt x="41910" y="2948757"/>
                    <a:pt x="0" y="2906847"/>
                    <a:pt x="0" y="285604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914175" y="0"/>
                  </a:lnTo>
                  <a:cubicBezTo>
                    <a:pt x="25964975" y="0"/>
                    <a:pt x="26006884" y="41910"/>
                    <a:pt x="26006884" y="92710"/>
                  </a:cubicBezTo>
                  <a:lnTo>
                    <a:pt x="26006884" y="2854777"/>
                  </a:lnTo>
                  <a:cubicBezTo>
                    <a:pt x="26008155" y="2906847"/>
                    <a:pt x="25966246" y="2948757"/>
                    <a:pt x="25915446" y="2948757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6071655" cy="3012257"/>
            </a:xfrm>
            <a:custGeom>
              <a:avLst/>
              <a:gdLst/>
              <a:ahLst/>
              <a:cxnLst/>
              <a:rect l="l" t="t" r="r" b="b"/>
              <a:pathLst>
                <a:path w="26071655" h="3012257">
                  <a:moveTo>
                    <a:pt x="25947195" y="59690"/>
                  </a:moveTo>
                  <a:cubicBezTo>
                    <a:pt x="25982755" y="59690"/>
                    <a:pt x="26011966" y="88900"/>
                    <a:pt x="26011966" y="124460"/>
                  </a:cubicBezTo>
                  <a:lnTo>
                    <a:pt x="26011966" y="2887797"/>
                  </a:lnTo>
                  <a:cubicBezTo>
                    <a:pt x="26011966" y="2923357"/>
                    <a:pt x="25982755" y="2952567"/>
                    <a:pt x="25947195" y="2952567"/>
                  </a:cubicBezTo>
                  <a:lnTo>
                    <a:pt x="124460" y="2952567"/>
                  </a:lnTo>
                  <a:cubicBezTo>
                    <a:pt x="88900" y="2952567"/>
                    <a:pt x="59690" y="2923357"/>
                    <a:pt x="59690" y="28877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947196" y="59690"/>
                  </a:lnTo>
                  <a:moveTo>
                    <a:pt x="2594719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87798"/>
                  </a:lnTo>
                  <a:cubicBezTo>
                    <a:pt x="0" y="2956377"/>
                    <a:pt x="55880" y="3012257"/>
                    <a:pt x="124460" y="3012257"/>
                  </a:cubicBezTo>
                  <a:lnTo>
                    <a:pt x="25947196" y="3012257"/>
                  </a:lnTo>
                  <a:cubicBezTo>
                    <a:pt x="26015776" y="3012257"/>
                    <a:pt x="26071655" y="2956377"/>
                    <a:pt x="26071655" y="2887798"/>
                  </a:cubicBezTo>
                  <a:lnTo>
                    <a:pt x="26071655" y="124460"/>
                  </a:lnTo>
                  <a:cubicBezTo>
                    <a:pt x="26071655" y="55880"/>
                    <a:pt x="26015776" y="0"/>
                    <a:pt x="25947196" y="0"/>
                  </a:cubicBezTo>
                  <a:close/>
                </a:path>
              </a:pathLst>
            </a:custGeom>
            <a:solidFill>
              <a:srgbClr val="F13223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528121" y="528121"/>
            <a:ext cx="6503758" cy="8752273"/>
            <a:chOff x="0" y="0"/>
            <a:chExt cx="26071655" cy="3508529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26008155" cy="35021791"/>
            </a:xfrm>
            <a:custGeom>
              <a:avLst/>
              <a:gdLst/>
              <a:ahLst/>
              <a:cxnLst/>
              <a:rect l="l" t="t" r="r" b="b"/>
              <a:pathLst>
                <a:path w="26008155" h="35021791">
                  <a:moveTo>
                    <a:pt x="25915445" y="35021791"/>
                  </a:moveTo>
                  <a:lnTo>
                    <a:pt x="92710" y="35021791"/>
                  </a:lnTo>
                  <a:cubicBezTo>
                    <a:pt x="41910" y="35021791"/>
                    <a:pt x="0" y="34979880"/>
                    <a:pt x="0" y="349290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914175" y="0"/>
                  </a:lnTo>
                  <a:cubicBezTo>
                    <a:pt x="25964975" y="0"/>
                    <a:pt x="26006884" y="41910"/>
                    <a:pt x="26006884" y="92710"/>
                  </a:cubicBezTo>
                  <a:lnTo>
                    <a:pt x="26006884" y="34927809"/>
                  </a:lnTo>
                  <a:cubicBezTo>
                    <a:pt x="26008155" y="34979880"/>
                    <a:pt x="25966246" y="35021791"/>
                    <a:pt x="25915446" y="35021791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6071655" cy="35085291"/>
            </a:xfrm>
            <a:custGeom>
              <a:avLst/>
              <a:gdLst/>
              <a:ahLst/>
              <a:cxnLst/>
              <a:rect l="l" t="t" r="r" b="b"/>
              <a:pathLst>
                <a:path w="26071655" h="35085291">
                  <a:moveTo>
                    <a:pt x="25947195" y="59690"/>
                  </a:moveTo>
                  <a:cubicBezTo>
                    <a:pt x="25982755" y="59690"/>
                    <a:pt x="26011966" y="88900"/>
                    <a:pt x="26011966" y="124460"/>
                  </a:cubicBezTo>
                  <a:lnTo>
                    <a:pt x="26011966" y="34960830"/>
                  </a:lnTo>
                  <a:cubicBezTo>
                    <a:pt x="26011966" y="34996391"/>
                    <a:pt x="25982755" y="35025599"/>
                    <a:pt x="25947195" y="35025599"/>
                  </a:cubicBezTo>
                  <a:lnTo>
                    <a:pt x="124460" y="35025599"/>
                  </a:lnTo>
                  <a:cubicBezTo>
                    <a:pt x="88900" y="35025599"/>
                    <a:pt x="59690" y="34996391"/>
                    <a:pt x="59690" y="349608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947196" y="59690"/>
                  </a:lnTo>
                  <a:moveTo>
                    <a:pt x="2594719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4960830"/>
                  </a:lnTo>
                  <a:cubicBezTo>
                    <a:pt x="0" y="35029409"/>
                    <a:pt x="55880" y="35085291"/>
                    <a:pt x="124460" y="35085291"/>
                  </a:cubicBezTo>
                  <a:lnTo>
                    <a:pt x="25947196" y="35085291"/>
                  </a:lnTo>
                  <a:cubicBezTo>
                    <a:pt x="26015776" y="35085291"/>
                    <a:pt x="26071655" y="35029409"/>
                    <a:pt x="26071655" y="34960830"/>
                  </a:cubicBezTo>
                  <a:lnTo>
                    <a:pt x="26071655" y="124460"/>
                  </a:lnTo>
                  <a:cubicBezTo>
                    <a:pt x="26071655" y="55880"/>
                    <a:pt x="26015776" y="0"/>
                    <a:pt x="25947196" y="0"/>
                  </a:cubicBezTo>
                  <a:close/>
                </a:path>
              </a:pathLst>
            </a:custGeom>
            <a:solidFill>
              <a:srgbClr val="F13223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334152" y="9673487"/>
            <a:ext cx="4891695" cy="257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4"/>
              </a:lnSpc>
            </a:pPr>
            <a:r>
              <a:rPr lang="en-US" sz="1904" spc="95">
                <a:solidFill>
                  <a:srgbClr val="FFFFFF"/>
                </a:solidFill>
                <a:latin typeface="Montserrat Classic"/>
              </a:rPr>
              <a:t>@reallygreatsite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56000" y="1653375"/>
            <a:ext cx="2365542" cy="3250882"/>
            <a:chOff x="0" y="0"/>
            <a:chExt cx="3154056" cy="433451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154056" cy="433451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756000" y="5576576"/>
            <a:ext cx="2365542" cy="3250882"/>
            <a:chOff x="0" y="0"/>
            <a:chExt cx="3154056" cy="433451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154056" cy="4334510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777200" y="874239"/>
            <a:ext cx="617847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0"/>
              </a:lnSpc>
            </a:pPr>
            <a:r>
              <a:rPr lang="en-US" sz="2200" spc="110">
                <a:solidFill>
                  <a:srgbClr val="F1F1F1"/>
                </a:solidFill>
                <a:latin typeface="Playfair Display Black"/>
              </a:rPr>
              <a:t>Make all your goals a reality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69966" y="1567650"/>
            <a:ext cx="3237175" cy="1138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6"/>
              </a:lnSpc>
            </a:pPr>
            <a:r>
              <a:rPr lang="en-US" sz="1800" spc="18">
                <a:solidFill>
                  <a:srgbClr val="F1F1F1"/>
                </a:solidFill>
                <a:latin typeface="Playfair Display Bold"/>
              </a:rPr>
              <a:t>05 tips that will</a:t>
            </a:r>
          </a:p>
          <a:p>
            <a:pPr>
              <a:lnSpc>
                <a:spcPts val="3096"/>
              </a:lnSpc>
            </a:pPr>
            <a:r>
              <a:rPr lang="en-US" sz="1800" spc="18">
                <a:solidFill>
                  <a:srgbClr val="F1F1F1"/>
                </a:solidFill>
                <a:latin typeface="Playfair Display Bold"/>
              </a:rPr>
              <a:t>help you organize</a:t>
            </a:r>
          </a:p>
          <a:p>
            <a:pPr>
              <a:lnSpc>
                <a:spcPts val="3096"/>
              </a:lnSpc>
            </a:pPr>
            <a:r>
              <a:rPr lang="en-US" sz="1800" spc="18">
                <a:solidFill>
                  <a:srgbClr val="F1F1F1"/>
                </a:solidFill>
                <a:latin typeface="Playfair Display Bold"/>
              </a:rPr>
              <a:t>your work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69966" y="5490851"/>
            <a:ext cx="3237175" cy="1138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6"/>
              </a:lnSpc>
            </a:pPr>
            <a:r>
              <a:rPr lang="en-US" sz="1800" spc="18">
                <a:solidFill>
                  <a:srgbClr val="F1F1F1"/>
                </a:solidFill>
                <a:latin typeface="Playfair Display Bold"/>
              </a:rPr>
              <a:t>05 tips that will</a:t>
            </a:r>
          </a:p>
          <a:p>
            <a:pPr>
              <a:lnSpc>
                <a:spcPts val="3096"/>
              </a:lnSpc>
            </a:pPr>
            <a:r>
              <a:rPr lang="en-US" sz="1800" spc="18">
                <a:solidFill>
                  <a:srgbClr val="F1F1F1"/>
                </a:solidFill>
                <a:latin typeface="Playfair Display Bold"/>
              </a:rPr>
              <a:t>help you organize</a:t>
            </a:r>
          </a:p>
          <a:p>
            <a:pPr>
              <a:lnSpc>
                <a:spcPts val="3096"/>
              </a:lnSpc>
            </a:pPr>
            <a:r>
              <a:rPr lang="en-US" sz="1800" spc="18">
                <a:solidFill>
                  <a:srgbClr val="F1F1F1"/>
                </a:solidFill>
                <a:latin typeface="Playfair Display Bold"/>
              </a:rPr>
              <a:t>your work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57715" y="2829849"/>
            <a:ext cx="2826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9"/>
              </a:lnSpc>
            </a:pPr>
            <a:r>
              <a:rPr lang="en-US" sz="999" spc="19">
                <a:solidFill>
                  <a:srgbClr val="FFFFFF"/>
                </a:solidFill>
                <a:latin typeface="Montserrat Bold"/>
              </a:rPr>
              <a:t>Newsletters are published by clubs, and businesses— especially companies—to provide information of interest to members, customers, or employees.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57715" y="6753050"/>
            <a:ext cx="2826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9"/>
              </a:lnSpc>
            </a:pPr>
            <a:r>
              <a:rPr lang="en-US" sz="999" spc="19">
                <a:solidFill>
                  <a:srgbClr val="FFFFFF"/>
                </a:solidFill>
                <a:latin typeface="Montserrat Bold"/>
              </a:rPr>
              <a:t>Newsletters are published by clubs, and businesses— especially companies—to provide information of interest to members, customers, or employees.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3369966" y="4437519"/>
            <a:ext cx="1968355" cy="466739"/>
            <a:chOff x="0" y="0"/>
            <a:chExt cx="7890556" cy="1871018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7827056" cy="1807518"/>
            </a:xfrm>
            <a:custGeom>
              <a:avLst/>
              <a:gdLst/>
              <a:ahLst/>
              <a:cxnLst/>
              <a:rect l="l" t="t" r="r" b="b"/>
              <a:pathLst>
                <a:path w="7827056" h="1807518">
                  <a:moveTo>
                    <a:pt x="7734347" y="1807517"/>
                  </a:moveTo>
                  <a:lnTo>
                    <a:pt x="92710" y="1807517"/>
                  </a:lnTo>
                  <a:cubicBezTo>
                    <a:pt x="41910" y="1807517"/>
                    <a:pt x="0" y="1765608"/>
                    <a:pt x="0" y="171480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733076" y="0"/>
                  </a:lnTo>
                  <a:cubicBezTo>
                    <a:pt x="7783876" y="0"/>
                    <a:pt x="7825787" y="41910"/>
                    <a:pt x="7825787" y="92710"/>
                  </a:cubicBezTo>
                  <a:lnTo>
                    <a:pt x="7825787" y="1713537"/>
                  </a:lnTo>
                  <a:cubicBezTo>
                    <a:pt x="7827056" y="1765608"/>
                    <a:pt x="7785147" y="1807518"/>
                    <a:pt x="7734347" y="1807518"/>
                  </a:cubicBezTo>
                  <a:close/>
                </a:path>
              </a:pathLst>
            </a:custGeom>
            <a:solidFill>
              <a:srgbClr val="F03612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7890556" cy="1871018"/>
            </a:xfrm>
            <a:custGeom>
              <a:avLst/>
              <a:gdLst/>
              <a:ahLst/>
              <a:cxnLst/>
              <a:rect l="l" t="t" r="r" b="b"/>
              <a:pathLst>
                <a:path w="7890556" h="1871018">
                  <a:moveTo>
                    <a:pt x="7766097" y="59690"/>
                  </a:moveTo>
                  <a:cubicBezTo>
                    <a:pt x="7801656" y="59690"/>
                    <a:pt x="7830866" y="88900"/>
                    <a:pt x="7830866" y="124460"/>
                  </a:cubicBezTo>
                  <a:lnTo>
                    <a:pt x="7830866" y="1746558"/>
                  </a:lnTo>
                  <a:cubicBezTo>
                    <a:pt x="7830866" y="1782118"/>
                    <a:pt x="7801656" y="1811328"/>
                    <a:pt x="7766097" y="1811328"/>
                  </a:cubicBezTo>
                  <a:lnTo>
                    <a:pt x="124460" y="1811328"/>
                  </a:lnTo>
                  <a:cubicBezTo>
                    <a:pt x="88900" y="1811328"/>
                    <a:pt x="59690" y="1782118"/>
                    <a:pt x="59690" y="174655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766097" y="59690"/>
                  </a:lnTo>
                  <a:moveTo>
                    <a:pt x="776609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46558"/>
                  </a:lnTo>
                  <a:cubicBezTo>
                    <a:pt x="0" y="1815138"/>
                    <a:pt x="55880" y="1871018"/>
                    <a:pt x="124460" y="1871018"/>
                  </a:cubicBezTo>
                  <a:lnTo>
                    <a:pt x="7766097" y="1871018"/>
                  </a:lnTo>
                  <a:cubicBezTo>
                    <a:pt x="7834677" y="1871018"/>
                    <a:pt x="7890556" y="1815138"/>
                    <a:pt x="7890556" y="1746558"/>
                  </a:cubicBezTo>
                  <a:lnTo>
                    <a:pt x="7890556" y="124460"/>
                  </a:lnTo>
                  <a:cubicBezTo>
                    <a:pt x="7890556" y="55880"/>
                    <a:pt x="7834677" y="0"/>
                    <a:pt x="7766097" y="0"/>
                  </a:cubicBezTo>
                  <a:close/>
                </a:path>
              </a:pathLst>
            </a:custGeom>
            <a:solidFill>
              <a:srgbClr val="F7D101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3369966" y="8360720"/>
            <a:ext cx="1968355" cy="466739"/>
            <a:chOff x="0" y="0"/>
            <a:chExt cx="7890556" cy="1871018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7827056" cy="1807518"/>
            </a:xfrm>
            <a:custGeom>
              <a:avLst/>
              <a:gdLst/>
              <a:ahLst/>
              <a:cxnLst/>
              <a:rect l="l" t="t" r="r" b="b"/>
              <a:pathLst>
                <a:path w="7827056" h="1807518">
                  <a:moveTo>
                    <a:pt x="7734347" y="1807517"/>
                  </a:moveTo>
                  <a:lnTo>
                    <a:pt x="92710" y="1807517"/>
                  </a:lnTo>
                  <a:cubicBezTo>
                    <a:pt x="41910" y="1807517"/>
                    <a:pt x="0" y="1765608"/>
                    <a:pt x="0" y="171480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733076" y="0"/>
                  </a:lnTo>
                  <a:cubicBezTo>
                    <a:pt x="7783876" y="0"/>
                    <a:pt x="7825787" y="41910"/>
                    <a:pt x="7825787" y="92710"/>
                  </a:cubicBezTo>
                  <a:lnTo>
                    <a:pt x="7825787" y="1713537"/>
                  </a:lnTo>
                  <a:cubicBezTo>
                    <a:pt x="7827056" y="1765608"/>
                    <a:pt x="7785147" y="1807518"/>
                    <a:pt x="7734347" y="1807518"/>
                  </a:cubicBezTo>
                  <a:close/>
                </a:path>
              </a:pathLst>
            </a:custGeom>
            <a:solidFill>
              <a:srgbClr val="F03612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7890556" cy="1871018"/>
            </a:xfrm>
            <a:custGeom>
              <a:avLst/>
              <a:gdLst/>
              <a:ahLst/>
              <a:cxnLst/>
              <a:rect l="l" t="t" r="r" b="b"/>
              <a:pathLst>
                <a:path w="7890556" h="1871018">
                  <a:moveTo>
                    <a:pt x="7766097" y="59690"/>
                  </a:moveTo>
                  <a:cubicBezTo>
                    <a:pt x="7801656" y="59690"/>
                    <a:pt x="7830866" y="88900"/>
                    <a:pt x="7830866" y="124460"/>
                  </a:cubicBezTo>
                  <a:lnTo>
                    <a:pt x="7830866" y="1746558"/>
                  </a:lnTo>
                  <a:cubicBezTo>
                    <a:pt x="7830866" y="1782118"/>
                    <a:pt x="7801656" y="1811328"/>
                    <a:pt x="7766097" y="1811328"/>
                  </a:cubicBezTo>
                  <a:lnTo>
                    <a:pt x="124460" y="1811328"/>
                  </a:lnTo>
                  <a:cubicBezTo>
                    <a:pt x="88900" y="1811328"/>
                    <a:pt x="59690" y="1782118"/>
                    <a:pt x="59690" y="174655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766097" y="59690"/>
                  </a:lnTo>
                  <a:moveTo>
                    <a:pt x="776609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46558"/>
                  </a:lnTo>
                  <a:cubicBezTo>
                    <a:pt x="0" y="1815138"/>
                    <a:pt x="55880" y="1871018"/>
                    <a:pt x="124460" y="1871018"/>
                  </a:cubicBezTo>
                  <a:lnTo>
                    <a:pt x="7766097" y="1871018"/>
                  </a:lnTo>
                  <a:cubicBezTo>
                    <a:pt x="7834677" y="1871018"/>
                    <a:pt x="7890556" y="1815138"/>
                    <a:pt x="7890556" y="1746558"/>
                  </a:cubicBezTo>
                  <a:lnTo>
                    <a:pt x="7890556" y="124460"/>
                  </a:lnTo>
                  <a:cubicBezTo>
                    <a:pt x="7890556" y="55880"/>
                    <a:pt x="7834677" y="0"/>
                    <a:pt x="7766097" y="0"/>
                  </a:cubicBezTo>
                  <a:close/>
                </a:path>
              </a:pathLst>
            </a:custGeom>
            <a:solidFill>
              <a:srgbClr val="F7D101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3539919" y="4556588"/>
            <a:ext cx="1628449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spc="44">
                <a:solidFill>
                  <a:srgbClr val="FFFFFF"/>
                </a:solidFill>
                <a:latin typeface="Playfair Display Italics"/>
              </a:rPr>
              <a:t>Read More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539919" y="8479789"/>
            <a:ext cx="1628449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spc="44">
                <a:solidFill>
                  <a:srgbClr val="FFFFFF"/>
                </a:solidFill>
                <a:latin typeface="Playfair Display Italics"/>
              </a:rPr>
              <a:t>Read More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Macintosh PowerPoint</Application>
  <PresentationFormat>Custom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Montserrat Classic</vt:lpstr>
      <vt:lpstr>Playfair Display Black</vt:lpstr>
      <vt:lpstr>Calibri</vt:lpstr>
      <vt:lpstr>Arial</vt:lpstr>
      <vt:lpstr>Playfair Display Italics</vt:lpstr>
      <vt:lpstr>Playfair Display Black Bold</vt:lpstr>
      <vt:lpstr>Playfair Display Bold</vt:lpstr>
      <vt:lpstr>Montserrat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Black Yellow Modern Automotive News Newsletter</dc:title>
  <cp:lastModifiedBy>Tiff Kemp</cp:lastModifiedBy>
  <cp:revision>2</cp:revision>
  <dcterms:created xsi:type="dcterms:W3CDTF">2006-08-16T00:00:00Z</dcterms:created>
  <dcterms:modified xsi:type="dcterms:W3CDTF">2022-09-28T07:01:49Z</dcterms:modified>
  <dc:identifier>DAFNfojDAoM</dc:identifier>
</cp:coreProperties>
</file>